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57" r:id="rId3"/>
    <p:sldId id="282" r:id="rId4"/>
    <p:sldId id="283" r:id="rId5"/>
    <p:sldId id="284" r:id="rId6"/>
    <p:sldId id="285" r:id="rId7"/>
    <p:sldId id="273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28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 varScale="1">
        <p:scale>
          <a:sx n="92" d="100"/>
          <a:sy n="92" d="100"/>
        </p:scale>
        <p:origin x="13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CED72-3603-47B8-84BD-8F337A560CB2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DAB98-43D5-4D34-837C-59AFE3E5C5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995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0CFFA-0284-4A44-BC3E-8D0B14DB31A3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58A44-4A6B-4191-884D-3704AFCB9188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0EDFE-787F-42E3-9AAB-9C47FBEB5188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BA359-6BE8-4C5C-8DCE-7921D3423041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CF674-9348-4E68-B9EC-C8A708E6EBC1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B95B3-CC7F-48BB-AA15-1B5A9C6358DA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38DD-1B5B-4C8C-A113-E4E035AACA20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15A1-44E8-45F6-A6CB-9D996A08F961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01FC-00F8-4365-8FB9-A10D521FC878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0499-3E5A-42F8-AC21-CBBF77CB293C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D44DD-9B05-45CB-9DD9-B977125D5483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F39FE-66EF-4018-9A5C-0D4833A04D2E}" type="datetime1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s019.radikal.ru/i635/1505/23/b11a31fea45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66101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00166" y="2214554"/>
            <a:ext cx="49292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Уголки нравственно – патриотического воспитания в нашем ДОУ</a:t>
            </a: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4509120"/>
            <a:ext cx="38884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Андреева Я.В., 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Апичина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Е.А.</a:t>
            </a:r>
          </a:p>
          <a:p>
            <a:pPr algn="r"/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2942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«Любовь к родному краю, родной культуре, родной речи начинается с малого – с любви к своей семье, к своему жилищу, к своему детскому саду. Постепенно расширяясь, эта любовь переходит в любовь к Родине, её истории, прошлому и настоящему, ко всему человечеству» </a:t>
            </a:r>
            <a:br>
              <a:rPr lang="ru-RU" sz="32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Д.С.Лихачёв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42900"/>
            <a:ext cx="9144001" cy="70009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432048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№2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Viktoriya_CHerencova_-_Rodina_6390308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6165304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682" y="859024"/>
            <a:ext cx="5868653" cy="583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948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42900"/>
            <a:ext cx="9144001" cy="70009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83185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Группа №2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7" y="974750"/>
            <a:ext cx="4155926" cy="5541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59" y="-141831"/>
            <a:ext cx="8892480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468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42900"/>
            <a:ext cx="9144001" cy="70009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8604448" cy="6584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69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42900"/>
            <a:ext cx="9144001" cy="70009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8435280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657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1920" y="116633"/>
            <a:ext cx="252028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№3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" y="782892"/>
            <a:ext cx="8172908" cy="596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00" y="836712"/>
            <a:ext cx="8494659" cy="524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326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2189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85041"/>
            <a:ext cx="266429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№4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0" y="532549"/>
            <a:ext cx="5760640" cy="6345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20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274639"/>
            <a:ext cx="259228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№5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73" y="700429"/>
            <a:ext cx="8059669" cy="6044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460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16" y="116632"/>
            <a:ext cx="8784351" cy="6306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199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6632"/>
            <a:ext cx="8426085" cy="640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797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4624"/>
            <a:ext cx="8720015" cy="6624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901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274639"/>
            <a:ext cx="259228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№6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1" y="813248"/>
            <a:ext cx="8003232" cy="5807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00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21" b="11845"/>
          <a:stretch/>
        </p:blipFill>
        <p:spPr>
          <a:xfrm>
            <a:off x="337486" y="116632"/>
            <a:ext cx="8507288" cy="6271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015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83" y="116632"/>
            <a:ext cx="8526694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16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79912" y="274639"/>
            <a:ext cx="259228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№7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88" y="866034"/>
            <a:ext cx="8329500" cy="5905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404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6632"/>
            <a:ext cx="5976664" cy="640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11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116633"/>
            <a:ext cx="295232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№8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6672"/>
            <a:ext cx="6696744" cy="6203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041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11" y="116632"/>
            <a:ext cx="8508437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238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44625"/>
            <a:ext cx="273630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№9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76672"/>
            <a:ext cx="5328592" cy="6279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77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4638"/>
            <a:ext cx="8352928" cy="6178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562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16633"/>
            <a:ext cx="266429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№10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2" y="732342"/>
            <a:ext cx="8336469" cy="6129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73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2" y="476672"/>
            <a:ext cx="8508437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822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16633"/>
            <a:ext cx="266429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№11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0" y="647897"/>
            <a:ext cx="8686800" cy="6093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721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172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16633"/>
            <a:ext cx="2664296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b="1" i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Группа </a:t>
            </a:r>
            <a:r>
              <a:rPr lang="ru-RU" sz="2900" b="1" i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№12</a:t>
            </a:r>
            <a:endParaRPr lang="ru-RU" sz="29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0" y="548680"/>
            <a:ext cx="8686800" cy="635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251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94" y="980728"/>
            <a:ext cx="8739271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0617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40" advClick="0" advTm="5000">
        <p14:reveal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vpk.at.ua/8.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17"/>
            <a:ext cx="91822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Хочется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верить, что проводимая работа по 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нравственно-патриотическому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воспитанию дошкольников будет фундаментом для воспитания будущего поколения, обладающего духовно-нравственными ценностями, гражданско-патриотическими чувствами, уважающими культурное, историческое прошлое и настоящее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08784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54</Words>
  <Application>Microsoft Office PowerPoint</Application>
  <PresentationFormat>Экран (4:3)</PresentationFormat>
  <Paragraphs>40</Paragraphs>
  <Slides>28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  «Любовь к родному краю, родной культуре, родной речи начинается с малого – с любви к своей семье, к своему жилищу, к своему детскому саду. Постепенно расширяясь, эта любовь переходит в любовь к Родине, её истории, прошлому и настоящему, ко всему человечеству»                                                                              Д.С.Лихачёв </vt:lpstr>
      <vt:lpstr>Группа №2</vt:lpstr>
      <vt:lpstr>     Группа №2</vt:lpstr>
      <vt:lpstr>Презентация PowerPoint</vt:lpstr>
      <vt:lpstr>Презентация PowerPoint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</vt:lpstr>
      <vt:lpstr>          Хочется верить, что проводимая работа по нравственно-патриотическому воспитанию дошкольников будет фундаментом для воспитания будущего поколения, обладающего духовно-нравственными ценностями, гражданско-патриотическими чувствами, уважающими культурное, историческое прошлое и настоящее России.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Учетная запись Майкрософт</cp:lastModifiedBy>
  <cp:revision>38</cp:revision>
  <dcterms:modified xsi:type="dcterms:W3CDTF">2022-12-11T22:01:13Z</dcterms:modified>
</cp:coreProperties>
</file>