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53F854-566E-4210-AF8A-F006099561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D1EA7F5-B86B-43DB-8C99-5B589B2EC2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C3ACA0-D576-4411-B585-28E7B7CEF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828D-D3CB-4448-B81A-2D7D3962F429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8ED307-CC14-4B06-BBFC-F77B7C7A9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4258A0-777A-4711-85FC-7BDB62DC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0F9-1AAB-4107-9CCA-DD4AFE217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146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4AAC0C-48D2-408E-9E1A-495460116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E51848-8310-44B2-B5E1-9DA8807286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8A5918-90E5-4F93-A1DA-0FB473268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828D-D3CB-4448-B81A-2D7D3962F429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26392E-D542-4BB9-91DD-8DDA27A57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FE39A6-24F1-4E54-91EF-92620E2BB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0F9-1AAB-4107-9CCA-DD4AFE217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394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328A0A-BD6D-4732-95B8-3FDAA4954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9BFFFF-427E-4CD0-8A6D-FA96C632D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9D1A1F-25FB-467A-8208-D26124598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828D-D3CB-4448-B81A-2D7D3962F429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8FB65B-32E9-4614-A11D-2F0C0EC2E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DA4A43-DE86-4283-8EDF-7023A9CAD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0F9-1AAB-4107-9CCA-DD4AFE217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055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C7A15B-0BD1-4678-87A0-43CF81246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7BD2FA-5D82-4EB2-B676-C6F7EEC32A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EEC69DC-9CBB-4596-AD04-23D8EB6F00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5E1D3-D0C1-45C3-A587-FD8B0DC9B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828D-D3CB-4448-B81A-2D7D3962F429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7791311-FCC0-453C-97C3-4281EF6E6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9A83B4F-22FA-4222-970C-E60E14CE4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0F9-1AAB-4107-9CCA-DD4AFE217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441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4817F2-93D0-49CA-A57E-60450D37E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63E9BE-9906-4A2E-8938-1637C4E155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AD1E825-DBA3-4331-938F-5835AF7F42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C7DDC0D-2E87-412D-9717-EE47F7EFC4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4039A19-D290-4440-92AF-2056E58CC2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26F7FDA-3963-4587-A597-CB4C1F88D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828D-D3CB-4448-B81A-2D7D3962F429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2E9CF74-0477-40EE-844D-4A0339563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46ACEA4-00BA-4E2D-B23C-2DE1D3BB0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0F9-1AAB-4107-9CCA-DD4AFE217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038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F06F34-F2B8-4D01-9062-8ACA93318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82E7472-1C1E-44DA-AF9E-40406ED9B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828D-D3CB-4448-B81A-2D7D3962F429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03330B6-A5F8-4E06-8C13-1AD26112C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2EB29B7-668B-4B32-BF58-2CBA17381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0F9-1AAB-4107-9CCA-DD4AFE217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305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E51C420-3D2D-454B-B6EF-7143242BA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828D-D3CB-4448-B81A-2D7D3962F429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CE8D227-7B69-4222-93A0-7EE015D9D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1C369A5-7ACF-4274-8C1F-90053F60B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0F9-1AAB-4107-9CCA-DD4AFE217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50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DE314D-C0A7-4098-974D-6C2E4A0F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0B7E7A-EDC8-4CD7-B6CE-03F798D6C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0DA446B-2F7C-4699-AECE-8E529C97E4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D97C976-A257-48F8-A85F-D7C359B8B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828D-D3CB-4448-B81A-2D7D3962F429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4F4F44C-5CA6-4669-A331-C238050EB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7EEE11-CB53-40B8-855B-FD7928F3C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0F9-1AAB-4107-9CCA-DD4AFE217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625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DF743B-B9E6-4EB8-8FE6-3B5CFCC56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D3C1108-AB9A-47B0-8128-A28C478652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5F46AA-F2AB-4722-AB10-43AF3855F5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39822E2-7E7A-4920-AF82-00249B1B0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828D-D3CB-4448-B81A-2D7D3962F429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270227-E6C0-4E7A-BB9B-998E09630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4C65365-2A85-498C-BDAD-83C0E990B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0F9-1AAB-4107-9CCA-DD4AFE217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532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DBB902-F2D5-417A-83B9-74A40FD10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C28D6C9-CA07-4C87-8727-3DB5536CD7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28D951-A452-4267-A009-B125A83F8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828D-D3CB-4448-B81A-2D7D3962F429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9F0C42-57F7-44BA-BAEE-7C8343357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D070A9-982A-4FF6-9AE7-A7DE742D3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0F9-1AAB-4107-9CCA-DD4AFE217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252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E066FD7-E297-46B2-ADB9-E72C398C02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16952D3-4EBD-4F7E-8F08-1FE3DCFBBA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450208-15C5-46B6-A4F1-515155800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828D-D3CB-4448-B81A-2D7D3962F429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AF83FB-8D1A-4713-9201-7C970C75D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992D7F-864A-4F8C-8934-6796D3CE7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0F9-1AAB-4107-9CCA-DD4AFE217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825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CAFAB7-E836-4BC9-982B-9092C326D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E2CE379-B12E-4259-A556-77F3372B5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E7B15C-199D-4BB3-ACC1-0A9E23D088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5828D-D3CB-4448-B81A-2D7D3962F429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82CAAC-D36F-49AB-879C-D17DBA8A02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0857E2-249E-439E-A159-B16719616F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BE0F9-1AAB-4107-9CCA-DD4AFE217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546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445BFD-F29C-405C-A361-39A3CBFCC6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3850"/>
            <a:ext cx="9144000" cy="614311"/>
          </a:xfrm>
        </p:spPr>
        <p:txBody>
          <a:bodyPr>
            <a:normAutofit fontScale="90000"/>
          </a:bodyPr>
          <a:lstStyle/>
          <a:p>
            <a:r>
              <a:rPr lang="ru-RU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«МОИ УВЛЕЧЕНИЯ»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0D77AC2-D4F3-45AC-B4B0-BDDF24398C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9319" y="1909814"/>
            <a:ext cx="3004143" cy="4010025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821EFC-F64B-4140-A999-69A7E2A84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24599" y="2181226"/>
            <a:ext cx="5286376" cy="3738614"/>
          </a:xfrm>
        </p:spPr>
        <p:txBody>
          <a:bodyPr/>
          <a:lstStyle/>
          <a:p>
            <a:pPr algn="r">
              <a:spcBef>
                <a:spcPts val="0"/>
              </a:spcBef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 Река Юлия Сергеевна, </a:t>
            </a:r>
          </a:p>
          <a:p>
            <a:pPr algn="r">
              <a:spcBef>
                <a:spcPts val="0"/>
              </a:spcBef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Детский сад № 104, </a:t>
            </a:r>
          </a:p>
          <a:p>
            <a:pPr algn="r">
              <a:spcBef>
                <a:spcPts val="0"/>
              </a:spcBef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высшей кв. категории</a:t>
            </a:r>
          </a:p>
          <a:p>
            <a:pPr algn="r">
              <a:spcBef>
                <a:spcPts val="0"/>
              </a:spcBef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spcBef>
                <a:spcPts val="0"/>
              </a:spcBef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spcBef>
                <a:spcPts val="0"/>
              </a:spcBef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spcBef>
                <a:spcPts val="0"/>
              </a:spcBef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spcBef>
                <a:spcPts val="0"/>
              </a:spcBef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spcBef>
                <a:spcPts val="0"/>
              </a:spcBef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spcBef>
                <a:spcPts val="0"/>
              </a:spcBef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Архангельск 2020 г.</a:t>
            </a:r>
          </a:p>
        </p:txBody>
      </p:sp>
    </p:spTree>
    <p:extLst>
      <p:ext uri="{BB962C8B-B14F-4D97-AF65-F5344CB8AC3E}">
        <p14:creationId xmlns:p14="http://schemas.microsoft.com/office/powerpoint/2010/main" val="3943571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98C6B6-BDD2-4AF4-90EC-3B6E35F05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5" y="828675"/>
            <a:ext cx="11372850" cy="59055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 каждого человека есть свое хобби. Кто-то поет, кто-то играет на музыкальном инструменте, а кто-то любит делать что-нибудь своими руками. </a:t>
            </a:r>
            <a:b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 разносторонний человек и мне нравится рисование, декупаж и любые другие вещи, которые сделаны своими руками.</a:t>
            </a:r>
            <a:b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b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100" b="1" i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ДЕКУПАЖ «ЧАЙНЫЙ ДОМИК И САЛФЕТНИЦА»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37A5D9E0-9C13-4D88-AB92-FA1213BBB6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7" r="7589"/>
          <a:stretch/>
        </p:blipFill>
        <p:spPr>
          <a:xfrm>
            <a:off x="714375" y="2235199"/>
            <a:ext cx="2792907" cy="4249221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3DAC743-370D-4991-94D8-30367FB918B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4" t="24647" r="2825"/>
          <a:stretch/>
        </p:blipFill>
        <p:spPr>
          <a:xfrm>
            <a:off x="3897806" y="2235199"/>
            <a:ext cx="3560269" cy="424922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970974C-CD38-4AAC-B30F-1221E6EEA47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" t="12873"/>
          <a:stretch/>
        </p:blipFill>
        <p:spPr>
          <a:xfrm>
            <a:off x="8020050" y="2235199"/>
            <a:ext cx="3629025" cy="424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692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98C6B6-BDD2-4AF4-90EC-3B6E35F05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5" y="904875"/>
            <a:ext cx="11668125" cy="1905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ДЕКУПАЖ «КИСТЬ ВИНОГРАДА» И РОСПИСЬ ПО ДЕРЕВУ «МЕЗЕНСКИЕ МОТИВЫ»</a:t>
            </a:r>
            <a:b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Рисование-отличное хобби ведь это очень малозатратное искусство, так как рисовать можно практически чем угодно.</a:t>
            </a:r>
            <a:endParaRPr lang="ru-R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391E437-F54C-4C4C-BD50-7A6B5F84E1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640" y="2278340"/>
            <a:ext cx="3363307" cy="4484409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B60369A-7DFA-4726-B135-65E77E2B1D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0" t="7129" b="10556"/>
          <a:stretch/>
        </p:blipFill>
        <p:spPr>
          <a:xfrm>
            <a:off x="7027180" y="2278339"/>
            <a:ext cx="3997235" cy="448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274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98C6B6-BDD2-4AF4-90EC-3B6E35F05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" y="428625"/>
            <a:ext cx="11811000" cy="8667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РИСОВАНИЕ ПЕСКОМ «ХАСКИ» И РИСОВАНИЕ ПО НОМЕРАМ «ДЕЛЬФИНЫ»</a:t>
            </a:r>
            <a:r>
              <a:rPr lang="ru-RU" sz="2800" dirty="0">
                <a:solidFill>
                  <a:srgbClr val="000000"/>
                </a:solidFill>
                <a:latin typeface="Roboto"/>
              </a:rPr>
              <a:t> </a:t>
            </a:r>
            <a:br>
              <a:rPr lang="ru-RU" sz="2800" dirty="0">
                <a:solidFill>
                  <a:srgbClr val="000000"/>
                </a:solidFill>
                <a:latin typeface="Roboto"/>
              </a:rPr>
            </a:br>
            <a:r>
              <a:rPr lang="ru-RU" sz="27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Рисование — это именно то, что помогает мне успокоиться, отстраниться от окружающего мира и жить по-другому, жить в мире творчества и бесконечной красоты. </a:t>
            </a:r>
            <a:endParaRPr lang="ru-R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9B087FC-E98F-4E36-93AE-C8C674A531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996560"/>
            <a:ext cx="5141906" cy="4351338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C2616CD-CB46-4776-A027-F4DDA4F317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7075" y="1437843"/>
            <a:ext cx="3901284" cy="527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613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98C6B6-BDD2-4AF4-90EC-3B6E35F05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925"/>
            <a:ext cx="10515600" cy="933451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МОЕ НОВОЕ УВЛЕЧЕНИЕ : «БАБОЧКИ» </a:t>
            </a:r>
            <a:b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(ИЗ ПЛАСТИКОВЫХ БУТЫЛОК)</a:t>
            </a:r>
            <a:endParaRPr lang="ru-R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8DAB79D-C2EE-44C6-8C6B-3E5D4B734E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8" t="22649" r="6568" b="15617"/>
          <a:stretch/>
        </p:blipFill>
        <p:spPr>
          <a:xfrm>
            <a:off x="4517473" y="914164"/>
            <a:ext cx="2956476" cy="2768112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0864398-D67B-4F83-8AFB-4ACF0FA890D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7" t="37083" r="7650" b="11875"/>
          <a:stretch/>
        </p:blipFill>
        <p:spPr>
          <a:xfrm>
            <a:off x="8198245" y="914164"/>
            <a:ext cx="3577831" cy="276811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6C8C87B-3E40-4E1B-9264-C73478615AB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0" t="30000" r="10497" b="20833"/>
          <a:stretch/>
        </p:blipFill>
        <p:spPr>
          <a:xfrm>
            <a:off x="594807" y="3810046"/>
            <a:ext cx="3194601" cy="275406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13AAA26-5378-44EC-8D09-642CB18D8EC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2" t="25972" r="5185" b="19305"/>
          <a:stretch/>
        </p:blipFill>
        <p:spPr>
          <a:xfrm>
            <a:off x="522865" y="914164"/>
            <a:ext cx="3338486" cy="269714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D8B8C3C-9113-42DE-9C86-7B02EF15C61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9" b="4583"/>
          <a:stretch/>
        </p:blipFill>
        <p:spPr>
          <a:xfrm>
            <a:off x="5400674" y="3810046"/>
            <a:ext cx="4824491" cy="293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873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98C6B6-BDD2-4AF4-90EC-3B6E35F05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7900" y="847725"/>
            <a:ext cx="9705975" cy="1885950"/>
          </a:xfrm>
        </p:spPr>
        <p:txBody>
          <a:bodyPr>
            <a:normAutofit fontScale="90000"/>
          </a:bodyPr>
          <a:lstStyle/>
          <a:p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Представляю мастер-класс по изготовлению бабочек из доступного материала - пластиковых бутылок.</a:t>
            </a:r>
            <a:b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Берем пластиковую бутылку и отрезаем среднюю гладкую часть бутылки, разворачиваем пластик.</a:t>
            </a:r>
            <a:b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Распечатываем шаблоны бабочек.</a:t>
            </a:r>
            <a:b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Переводим или рисуем сами контур бабочки несмываемым маркером.</a:t>
            </a:r>
            <a:b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Вырезаем бабочку по контуру.</a:t>
            </a:r>
            <a:b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26F04495-8005-4BE9-8618-1EBF487D0B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1" t="5973" r="30139" b="8055"/>
          <a:stretch/>
        </p:blipFill>
        <p:spPr bwMode="auto">
          <a:xfrm>
            <a:off x="411309" y="209550"/>
            <a:ext cx="1512741" cy="3060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862073C-0CB2-412F-92AA-F6917AF11A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50" y="3429000"/>
            <a:ext cx="2436666" cy="3248888"/>
          </a:xfrm>
          <a:prstGeom prst="rect">
            <a:avLst/>
          </a:prstGeom>
        </p:spPr>
      </p:pic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A7E5158B-A861-4DB2-9CD9-FF9FF56AC6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982" y="2979173"/>
            <a:ext cx="2774036" cy="3698715"/>
          </a:xfr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3E58343-2AE2-4ED4-A540-8A5B0720CF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521" y="2240657"/>
            <a:ext cx="3349354" cy="446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401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98C6B6-BDD2-4AF4-90EC-3B6E35F05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317500"/>
            <a:ext cx="11391900" cy="1325563"/>
          </a:xfrm>
        </p:spPr>
        <p:txBody>
          <a:bodyPr>
            <a:normAutofit fontScale="90000"/>
          </a:bodyPr>
          <a:lstStyle/>
          <a:p>
            <a:r>
              <a:rPr lang="ru-RU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Загибаем крылья вдоль туловища бабочки.</a:t>
            </a:r>
            <a:br>
              <a:rPr lang="ru-RU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Раскрашиваем бабочку несмываемыми маркерами или акриловыми красками.</a:t>
            </a:r>
            <a:br>
              <a:rPr lang="ru-RU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Бабочка готова. </a:t>
            </a:r>
            <a:br>
              <a:rPr lang="ru-RU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Бабочку можно использовать как декор для цветов, приклеив ее на палочку; как подхват для штор, приклеив ленту и магниты на тельце бабочки; как декор для стены.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EBC10E3-9EAE-4F33-AFC5-F6E3855C4D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875" y="1873250"/>
            <a:ext cx="3905253" cy="4730750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99ADC95-6221-4A72-969C-03271176EB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472" y="1943100"/>
            <a:ext cx="4001078" cy="466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94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98C6B6-BDD2-4AF4-90EC-3B6E35F05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12355CD3-5CBF-4EA6-AC75-F846A1BE6A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68791" y="365125"/>
            <a:ext cx="4604034" cy="613689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27BBD2-233C-47E1-8295-5AB80C7305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0790"/>
          <a:stretch/>
        </p:blipFill>
        <p:spPr>
          <a:xfrm>
            <a:off x="912570" y="365125"/>
            <a:ext cx="4710640" cy="627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44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98C6B6-BDD2-4AF4-90EC-3B6E35F05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16827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CE6730-0BE4-40C1-972D-9D2836A87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8226" y="685800"/>
            <a:ext cx="9324974" cy="30765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ЖЕЛАЮ ТВОРЧЕСКИХ УСПЕХОВ!!!</a:t>
            </a:r>
          </a:p>
        </p:txBody>
      </p:sp>
    </p:spTree>
    <p:extLst>
      <p:ext uri="{BB962C8B-B14F-4D97-AF65-F5344CB8AC3E}">
        <p14:creationId xmlns:p14="http://schemas.microsoft.com/office/powerpoint/2010/main" val="17578501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281</Words>
  <Application>Microsoft Office PowerPoint</Application>
  <PresentationFormat>Широкоэкранный</PresentationFormat>
  <Paragraphs>19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Roboto</vt:lpstr>
      <vt:lpstr>Times New Roman</vt:lpstr>
      <vt:lpstr>Тема Office</vt:lpstr>
      <vt:lpstr>«МОИ УВЛЕЧЕНИЯ»</vt:lpstr>
      <vt:lpstr>У каждого человека есть свое хобби. Кто-то поет, кто-то играет на музыкальном инструменте, а кто-то любит делать что-нибудь своими руками.  Я разносторонний человек и мне нравится рисование, декупаж и любые другие вещи, которые сделаны своими руками.  ДЕКУПАЖ «ЧАЙНЫЙ ДОМИК И САЛФЕТНИЦА»</vt:lpstr>
      <vt:lpstr>ДЕКУПАЖ «КИСТЬ ВИНОГРАДА» И РОСПИСЬ ПО ДЕРЕВУ «МЕЗЕНСКИЕ МОТИВЫ» Рисование-отличное хобби ведь это очень малозатратное искусство, так как рисовать можно практически чем угодно.</vt:lpstr>
      <vt:lpstr>РИСОВАНИЕ ПЕСКОМ «ХАСКИ» И РИСОВАНИЕ ПО НОМЕРАМ «ДЕЛЬФИНЫ»  Рисование — это именно то, что помогает мне успокоиться, отстраниться от окружающего мира и жить по-другому, жить в мире творчества и бесконечной красоты. </vt:lpstr>
      <vt:lpstr>МОЕ НОВОЕ УВЛЕЧЕНИЕ : «БАБОЧКИ»  (ИЗ ПЛАСТИКОВЫХ БУТЫЛОК)</vt:lpstr>
      <vt:lpstr>Представляю мастер-класс по изготовлению бабочек из доступного материала - пластиковых бутылок. 1. Берем пластиковую бутылку и отрезаем среднюю гладкую часть бутылки, разворачиваем пластик. 2. Распечатываем шаблоны бабочек. 3. Переводим или рисуем сами контур бабочки несмываемым маркером. 4. Вырезаем бабочку по контуру.  </vt:lpstr>
      <vt:lpstr>5. Загибаем крылья вдоль туловища бабочки. 6. Раскрашиваем бабочку несмываемыми маркерами или акриловыми красками. 7. Бабочка готова.  8. Бабочку можно использовать как декор для цветов, приклеив ее на палочку; как подхват для штор, приклеив ленту и магниты на тельце бабочки; как декор для стены.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 Река</dc:creator>
  <cp:lastModifiedBy>Юлия Река</cp:lastModifiedBy>
  <cp:revision>13</cp:revision>
  <dcterms:created xsi:type="dcterms:W3CDTF">2020-05-21T15:48:51Z</dcterms:created>
  <dcterms:modified xsi:type="dcterms:W3CDTF">2020-05-21T18:10:31Z</dcterms:modified>
</cp:coreProperties>
</file>