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9" r:id="rId4"/>
    <p:sldId id="266" r:id="rId5"/>
    <p:sldId id="272" r:id="rId6"/>
    <p:sldId id="271" r:id="rId7"/>
    <p:sldId id="270" r:id="rId8"/>
    <p:sldId id="273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7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3312368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ария\Desktop\Новая папка (7)\349701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607"/>
            <a:ext cx="9144000" cy="687160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31640" y="188640"/>
            <a:ext cx="7128792" cy="1135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МБДОУ  Детский сад № 104 «Росточек»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200" dirty="0" smtClean="0"/>
              <a:t>Окружной фестиваль творческих работ "Хобби – Бум» </a:t>
            </a:r>
          </a:p>
          <a:p>
            <a:pPr algn="ctr"/>
            <a:r>
              <a:rPr lang="ru-RU" sz="2200" dirty="0" smtClean="0"/>
              <a:t>(мир наших увлечений)</a:t>
            </a:r>
          </a:p>
          <a:p>
            <a:endParaRPr lang="ru-RU" sz="2400" b="1" dirty="0" smtClean="0">
              <a:latin typeface="Georgia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           «Творчество разным бывает…» </a:t>
            </a:r>
          </a:p>
          <a:p>
            <a:endParaRPr lang="ru-RU" sz="2400" b="1" dirty="0" smtClean="0">
              <a:latin typeface="Georgia" pitchFamily="18" charset="0"/>
            </a:endParaRPr>
          </a:p>
          <a:p>
            <a:endParaRPr lang="ru-RU" sz="2400" b="1" dirty="0" smtClean="0">
              <a:latin typeface="Georgia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     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Повилайтис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Мария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Викторовна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педагог-психолог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МБДОУ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Детский сад № 104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Архангельск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2020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</a:t>
            </a:r>
            <a:endParaRPr lang="ru-RU" sz="2400" dirty="0" smtClean="0"/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                                             </a:t>
            </a:r>
          </a:p>
          <a:p>
            <a:endParaRPr lang="ru-RU" sz="2400" b="1" dirty="0" smtClean="0">
              <a:latin typeface="Georgia" pitchFamily="18" charset="0"/>
            </a:endParaRPr>
          </a:p>
          <a:p>
            <a:r>
              <a:rPr lang="ru-RU" sz="2400" b="1" dirty="0" smtClean="0">
                <a:latin typeface="Georgia" pitchFamily="18" charset="0"/>
              </a:rPr>
              <a:t>                         </a:t>
            </a:r>
          </a:p>
          <a:p>
            <a:r>
              <a:rPr lang="ru-RU" sz="2400" b="1" dirty="0" smtClean="0">
                <a:latin typeface="Georgia" pitchFamily="18" charset="0"/>
              </a:rPr>
              <a:t> </a:t>
            </a:r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000" dirty="0"/>
          </a:p>
        </p:txBody>
      </p:sp>
      <p:pic>
        <p:nvPicPr>
          <p:cNvPr id="10" name="Picture 5" descr="C:\Users\Мария\Desktop\Новая папка (5)\IMG_2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212976"/>
            <a:ext cx="2102618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59632" y="548680"/>
            <a:ext cx="72728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Предлагаю вашему вниманию познакомиться  с одним из моих увлечений – росписью по дереву (разделочные доски для кухни).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Этим видом творчества я занимаюсь  более 7 лет. 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Мария\Desktop\Новая папка (5)\IMG_20200506_134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284984"/>
            <a:ext cx="4536504" cy="2668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476672"/>
            <a:ext cx="6912768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все время творчества изготовлено примерно около 15 работ. Каждая работа уникальная и единственная.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Расписывается  в свободном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авторском стиле. В основном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 моего творчества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дарится  человеку на память.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(Работа в подарок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2014 года) 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Picture 2" descr="C:\Users\Мария\Desktop\Новая папка (5)\oSKIWIRBUe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060848"/>
            <a:ext cx="2569528" cy="3923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476672"/>
            <a:ext cx="7416824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Роспись по  дереву – занятие увлекательное.     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Обычно изготовление одной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работы  занимает от 2 дней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до   недели. На это влияет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наличие свободного времени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и вдохновения. </a:t>
            </a:r>
          </a:p>
          <a:p>
            <a:pPr algn="just">
              <a:lnSpc>
                <a:spcPct val="150000"/>
              </a:lnSpc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Мария\Desktop\Новая папка (5)\IMG_20200504_200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412776"/>
            <a:ext cx="277749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548680"/>
            <a:ext cx="74168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Работа выполняется в несколько этапов.   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Выбирается подходящая для росписи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досочка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по размеру, материалу (мягкие породы дерева –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сосна,береза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и внешнему виду поверхности (без сучков,  трещин и т.д.)  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 descr="C:\Users\Мария\Desktop\Новая папка (7)\images (2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645024"/>
            <a:ext cx="4240001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59632" y="548680"/>
            <a:ext cx="7272808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Рисунок выбирается в зависимости от размера доски и   художественного   вкуса автора.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Я использую уже готовые эскизы  рисунков (черно- белые)     и с помощью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копировальной бумаги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переношу их на поверхность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доски.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Picture 2" descr="C:\Users\Мария\Desktop\Новая папка (5)\IMG_28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2076" y="2132856"/>
            <a:ext cx="2992332" cy="3941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59632" y="476673"/>
            <a:ext cx="7200799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После того, как рисунок перенесен на поверхность доски  контур рисунка более четко очерчивается   прибором для выжигания по дереву.   Так лучше ложится краска, и не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смешивается с другими деталями рисунка.    </a:t>
            </a:r>
          </a:p>
          <a:p>
            <a:pPr algn="just">
              <a:lnSpc>
                <a:spcPct val="15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</a:t>
            </a:r>
            <a:endParaRPr lang="ru-RU" dirty="0"/>
          </a:p>
        </p:txBody>
      </p:sp>
      <p:pic>
        <p:nvPicPr>
          <p:cNvPr id="8" name="Picture 3" descr="C:\Users\Мария\Desktop\Новая папка (5)\IMG_29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780928"/>
            <a:ext cx="2485523" cy="3352752"/>
          </a:xfrm>
          <a:prstGeom prst="rect">
            <a:avLst/>
          </a:prstGeom>
          <a:noFill/>
        </p:spPr>
      </p:pic>
      <p:pic>
        <p:nvPicPr>
          <p:cNvPr id="10" name="Picture 2" descr="C:\Users\Мария\Desktop\Новая папка (5)\IMG_20200504_2002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1" y="2852936"/>
            <a:ext cx="2492173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15616" y="548680"/>
            <a:ext cx="7416824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Самый творческий этап процесса  это роспись красками,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добавление в рисунок цвета.  Наложение краски для яркости произвожу в 2 слоя.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После высыхания краски на </a:t>
            </a:r>
          </a:p>
          <a:p>
            <a:pPr algn="just">
              <a:lnSpc>
                <a:spcPct val="150000"/>
              </a:lnSpc>
            </a:pP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досочке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ее покрывают  бесцветным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лаком.</a:t>
            </a:r>
            <a:r>
              <a:rPr lang="ru-RU" sz="2400" dirty="0" smtClean="0"/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Итог работы – красивая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   расписанная кухонная   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           разделочная доска. </a:t>
            </a:r>
          </a:p>
          <a:p>
            <a:pPr algn="just">
              <a:lnSpc>
                <a:spcPct val="15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Мария\Desktop\Новая папка (5)\IMG_29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878" y="2060848"/>
            <a:ext cx="2957353" cy="4181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рия\Desktop\Новая папка (7)\34970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31640" y="476672"/>
            <a:ext cx="7272808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Занятие росписью полезно и взрослым и детям:  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помогает отвлечься, снижает эмоциональное напряжение;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развивает мышление, воображение, внимание;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совершенствуется  мелкая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моторика пальцев рук;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формируется эстетический и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художественный вкус;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вырабатывается усидчивость,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навык доводить начатое до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                           конца.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123" name="Picture 3" descr="C:\Users\Мария\Desktop\Новая папка (5)\IMG_20200506_133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348880"/>
            <a:ext cx="3066000" cy="38799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365</Words>
  <Application>Microsoft Office PowerPoint</Application>
  <PresentationFormat>Экран (4:3)</PresentationFormat>
  <Paragraphs>131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Elena</cp:lastModifiedBy>
  <cp:revision>29</cp:revision>
  <dcterms:created xsi:type="dcterms:W3CDTF">2020-05-04T19:29:59Z</dcterms:created>
  <dcterms:modified xsi:type="dcterms:W3CDTF">2020-05-13T18:30:52Z</dcterms:modified>
</cp:coreProperties>
</file>