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0" r:id="rId5"/>
    <p:sldId id="262" r:id="rId6"/>
    <p:sldId id="263" r:id="rId7"/>
    <p:sldId id="265" r:id="rId8"/>
    <p:sldId id="264" r:id="rId9"/>
    <p:sldId id="266" r:id="rId10"/>
    <p:sldId id="267" r:id="rId11"/>
    <p:sldId id="26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0241"/>
    <a:srgbClr val="F90BB5"/>
    <a:srgbClr val="FC8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C272-2C07-4627-B76C-594DEBFD5A5F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0BCDA-7AA3-4A20-9D54-1470DB99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70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C272-2C07-4627-B76C-594DEBFD5A5F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0BCDA-7AA3-4A20-9D54-1470DB99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65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C272-2C07-4627-B76C-594DEBFD5A5F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0BCDA-7AA3-4A20-9D54-1470DB99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44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C272-2C07-4627-B76C-594DEBFD5A5F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0BCDA-7AA3-4A20-9D54-1470DB99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880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C272-2C07-4627-B76C-594DEBFD5A5F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0BCDA-7AA3-4A20-9D54-1470DB99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825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C272-2C07-4627-B76C-594DEBFD5A5F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0BCDA-7AA3-4A20-9D54-1470DB99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810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C272-2C07-4627-B76C-594DEBFD5A5F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0BCDA-7AA3-4A20-9D54-1470DB99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31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C272-2C07-4627-B76C-594DEBFD5A5F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0BCDA-7AA3-4A20-9D54-1470DB99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729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C272-2C07-4627-B76C-594DEBFD5A5F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0BCDA-7AA3-4A20-9D54-1470DB99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895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C272-2C07-4627-B76C-594DEBFD5A5F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0BCDA-7AA3-4A20-9D54-1470DB99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511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C272-2C07-4627-B76C-594DEBFD5A5F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0BCDA-7AA3-4A20-9D54-1470DB99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182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CC272-2C07-4627-B76C-594DEBFD5A5F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0BCDA-7AA3-4A20-9D54-1470DB9953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22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01545" y="3653984"/>
            <a:ext cx="41764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5A02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Колобова</a:t>
            </a:r>
            <a:br>
              <a:rPr lang="ru-RU" sz="2000" b="1" i="1" dirty="0" smtClean="0">
                <a:solidFill>
                  <a:srgbClr val="5A02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5A02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Елизавета Андреевна</a:t>
            </a:r>
            <a:br>
              <a:rPr lang="ru-RU" sz="2000" b="1" i="1" dirty="0" smtClean="0">
                <a:solidFill>
                  <a:srgbClr val="5A02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5A02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  <a:br>
              <a:rPr lang="ru-RU" sz="2000" b="1" i="1" dirty="0" smtClean="0">
                <a:solidFill>
                  <a:srgbClr val="5A02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5A02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№104</a:t>
            </a:r>
            <a:endParaRPr lang="ru-RU" sz="2000" b="1" i="1" dirty="0">
              <a:solidFill>
                <a:srgbClr val="5A024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1844824"/>
            <a:ext cx="5100051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i="1" dirty="0" smtClean="0">
                <a:solidFill>
                  <a:srgbClr val="F90B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Мое любимое </a:t>
            </a:r>
          </a:p>
          <a:p>
            <a:pPr algn="ctr"/>
            <a:r>
              <a:rPr lang="ru-RU" sz="6000" b="1" i="1" dirty="0" smtClean="0">
                <a:solidFill>
                  <a:srgbClr val="F90B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хобби</a:t>
            </a:r>
            <a:endParaRPr lang="ru-RU" sz="6000" b="1" i="1" dirty="0">
              <a:solidFill>
                <a:srgbClr val="F90BB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40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1403648" y="2887682"/>
            <a:ext cx="27363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5A02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«Когда мы занимаемся творчеством, наше сердце раскрывается и переливается цветами радости и счастья»</a:t>
            </a:r>
            <a:endParaRPr lang="ru-RU" sz="2800" b="1" i="1" dirty="0">
              <a:solidFill>
                <a:srgbClr val="5A024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1" r="16023" b="1383"/>
          <a:stretch/>
        </p:blipFill>
        <p:spPr>
          <a:xfrm>
            <a:off x="4156898" y="1844824"/>
            <a:ext cx="3422072" cy="4872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879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1187624" y="2703016"/>
            <a:ext cx="60486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5A02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 10 лет я занимаюсь созданием игрушек. Создание каждой из игрушек – процесс очень творческий и кропотливый.</a:t>
            </a:r>
          </a:p>
          <a:p>
            <a:pPr algn="ctr"/>
            <a:r>
              <a:rPr lang="ru-RU" sz="2400" b="1" i="1" dirty="0" smtClean="0">
                <a:solidFill>
                  <a:srgbClr val="5A02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создание моих творений меня всегда вдохновляют люди, их многогранность и самые лучшие качества. Каждая игрушка уходит в дом к тому человеку, который меня на нее вдохновил.</a:t>
            </a:r>
          </a:p>
          <a:p>
            <a:pPr algn="ctr"/>
            <a:r>
              <a:rPr lang="ru-RU" sz="2400" b="1" i="1" dirty="0" smtClean="0">
                <a:solidFill>
                  <a:srgbClr val="5A02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часто использую свое мастерство в создании пособий для работы с воспитанниками.</a:t>
            </a:r>
            <a:endParaRPr lang="ru-RU" sz="2400" b="1" i="1" dirty="0">
              <a:solidFill>
                <a:srgbClr val="5A024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76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23" y="260648"/>
            <a:ext cx="4009874" cy="49411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208" y="1772816"/>
            <a:ext cx="3871597" cy="505033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379942" y="232307"/>
            <a:ext cx="31028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5A02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Мягкие игрушки любимы людьми всех возрастов.</a:t>
            </a:r>
            <a:endParaRPr lang="ru-RU" sz="2800" b="1" i="1" dirty="0">
              <a:solidFill>
                <a:srgbClr val="5A024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80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4" t="2858" r="21667"/>
          <a:stretch/>
        </p:blipFill>
        <p:spPr>
          <a:xfrm>
            <a:off x="1115616" y="3212976"/>
            <a:ext cx="4536504" cy="34538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11454" r="25606"/>
          <a:stretch/>
        </p:blipFill>
        <p:spPr>
          <a:xfrm>
            <a:off x="4236399" y="96838"/>
            <a:ext cx="4174797" cy="33321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1560" y="404664"/>
            <a:ext cx="35283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Игрушка станет лучшим другом или будет напоминать о приятном моменте…</a:t>
            </a:r>
            <a:endParaRPr lang="ru-RU" sz="28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44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4" t="1576" r="13143" b="6013"/>
          <a:stretch/>
        </p:blipFill>
        <p:spPr>
          <a:xfrm>
            <a:off x="4139952" y="3446512"/>
            <a:ext cx="4232693" cy="3236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8" t="3030" r="17852"/>
          <a:stretch/>
        </p:blipFill>
        <p:spPr>
          <a:xfrm>
            <a:off x="1115616" y="207818"/>
            <a:ext cx="3672408" cy="444019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788024" y="836712"/>
            <a:ext cx="37799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игрушке м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ожно 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прототип любимого питомца…</a:t>
            </a:r>
            <a:endParaRPr lang="ru-RU" sz="32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03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7" t="17779" r="7441" b="7676"/>
          <a:stretch/>
        </p:blipFill>
        <p:spPr>
          <a:xfrm>
            <a:off x="1989672" y="620688"/>
            <a:ext cx="5164655" cy="584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3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6285" r="15909" b="6285"/>
          <a:stretch/>
        </p:blipFill>
        <p:spPr>
          <a:xfrm>
            <a:off x="971600" y="171484"/>
            <a:ext cx="4456437" cy="38958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" t="6869" r="7122" b="1616"/>
          <a:stretch/>
        </p:blipFill>
        <p:spPr>
          <a:xfrm>
            <a:off x="5148064" y="2186123"/>
            <a:ext cx="2973760" cy="450539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3554" y="4221088"/>
            <a:ext cx="4752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Игрушки – «</a:t>
            </a:r>
            <a:r>
              <a:rPr lang="ru-RU" sz="36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сплюшки</a:t>
            </a:r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</a:p>
          <a:p>
            <a:pPr algn="ctr"/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самых крепких снов</a:t>
            </a:r>
            <a:endParaRPr lang="ru-RU" sz="36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07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5" t="11313" r="8339" b="10505"/>
          <a:stretch/>
        </p:blipFill>
        <p:spPr>
          <a:xfrm>
            <a:off x="4716016" y="1340768"/>
            <a:ext cx="3311236" cy="53617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29" b="18586"/>
          <a:stretch/>
        </p:blipFill>
        <p:spPr>
          <a:xfrm>
            <a:off x="971600" y="38262"/>
            <a:ext cx="4104456" cy="427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90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0" y="233689"/>
            <a:ext cx="5239018" cy="40397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964" y="3212976"/>
            <a:ext cx="2689950" cy="35866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62660" y="486916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5A02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Пальчиковый театр из фетра для педагогической деятельности</a:t>
            </a:r>
            <a:endParaRPr lang="ru-RU" sz="2800" b="1" i="1" dirty="0">
              <a:solidFill>
                <a:srgbClr val="5A024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38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1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683568" y="30689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Постоянно учитесь и создавайте, создавайте, создавайте…</a:t>
            </a:r>
            <a:br>
              <a:rPr lang="ru-RU" sz="49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49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 конце концов , именно для этого нам и даны руки!</a:t>
            </a:r>
            <a:br>
              <a:rPr lang="ru-RU" sz="49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49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49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49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Виктория </a:t>
            </a:r>
            <a:r>
              <a:rPr lang="ru-RU" sz="49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Куппэрис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720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135</Words>
  <Application>Microsoft Office PowerPoint</Application>
  <PresentationFormat>Экран (4:3)</PresentationFormat>
  <Paragraphs>14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Постоянно учитесь и создавайте, создавайте, создавайте… В конце концов , именно для этого нам и даны руки!  Виктория Куппэрис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Елизавета</dc:creator>
  <cp:lastModifiedBy>Елизавета</cp:lastModifiedBy>
  <cp:revision>9</cp:revision>
  <dcterms:created xsi:type="dcterms:W3CDTF">2020-05-12T20:00:53Z</dcterms:created>
  <dcterms:modified xsi:type="dcterms:W3CDTF">2020-05-13T19:33:10Z</dcterms:modified>
</cp:coreProperties>
</file>